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6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23/08/2024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23/08/2024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23/08/2024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/>
              <a:t>Estructura de control IF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Lilly </a:t>
            </a:r>
            <a:r>
              <a:rPr lang="es-ES" dirty="0" err="1"/>
              <a:t>Signey</a:t>
            </a:r>
            <a:r>
              <a:rPr lang="es-ES" dirty="0"/>
              <a:t> Puentes </a:t>
            </a:r>
            <a:r>
              <a:rPr lang="es-ES" dirty="0" err="1"/>
              <a:t>rincon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23E45-0B01-9AD3-568B-E12EDCAB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CO" sz="6600" dirty="0"/>
              <a:t>Estructura IF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55BA2F-FFE5-673B-D8BD-ADFDE68A9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9" y="1804861"/>
            <a:ext cx="2861188" cy="261267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01790DF-6CC9-F6E1-4374-33B0DC9B4F20}"/>
              </a:ext>
            </a:extLst>
          </p:cNvPr>
          <p:cNvSpPr txBox="1"/>
          <p:nvPr/>
        </p:nvSpPr>
        <p:spPr>
          <a:xfrm>
            <a:off x="6494206" y="1403040"/>
            <a:ext cx="5584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La estructura IF nos permite tomar decisiones en nuestros programas a partir de las condiciones que le designemos; si bien esta estructura en esencia es similar para todos los lenguajes, varía en pequeñas cosas como sus sintaxis o en su implementación como es en el caso de los siguientes lenguajes de programación que se mostrarán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397F4F-6986-1071-7BA9-B65BA126F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77" y="3552247"/>
            <a:ext cx="3072029" cy="28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5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C7A6E-9B8A-427D-0CC3-7D007B80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s-CO"/>
              <a:t>C#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6CEC672-D4B1-3CE9-7BC1-088379057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Se </a:t>
            </a:r>
            <a:r>
              <a:rPr lang="es-CO" sz="1900"/>
              <a:t>declara</a:t>
            </a:r>
            <a:r>
              <a:rPr lang="en-US" sz="1900"/>
              <a:t> la variable </a:t>
            </a:r>
            <a:r>
              <a:rPr lang="en-US" sz="1900" err="1"/>
              <a:t>tipo</a:t>
            </a:r>
            <a:r>
              <a:rPr lang="en-US" sz="1900"/>
              <a:t> </a:t>
            </a:r>
            <a:r>
              <a:rPr lang="en-US" sz="1900" err="1"/>
              <a:t>entero</a:t>
            </a:r>
            <a:r>
              <a:rPr lang="en-US" sz="1900"/>
              <a:t> “</a:t>
            </a:r>
            <a:r>
              <a:rPr lang="en-US" sz="1900" err="1"/>
              <a:t>edad</a:t>
            </a:r>
            <a:r>
              <a:rPr lang="en-US" sz="1900"/>
              <a:t>” con un valor de 25.</a:t>
            </a:r>
          </a:p>
          <a:p>
            <a:pPr>
              <a:lnSpc>
                <a:spcPct val="110000"/>
              </a:lnSpc>
            </a:pPr>
            <a:r>
              <a:rPr lang="en-US" sz="1900"/>
              <a:t>A </a:t>
            </a:r>
            <a:r>
              <a:rPr lang="es-CO" sz="1900"/>
              <a:t>través</a:t>
            </a:r>
            <a:r>
              <a:rPr lang="en-US" sz="1900"/>
              <a:t> de la </a:t>
            </a:r>
            <a:r>
              <a:rPr lang="en-US" sz="1900" err="1"/>
              <a:t>estructura</a:t>
            </a:r>
            <a:r>
              <a:rPr lang="en-US" sz="1900"/>
              <a:t> “if” </a:t>
            </a:r>
            <a:r>
              <a:rPr lang="en-US" sz="1900" err="1"/>
              <a:t>evaluamos</a:t>
            </a:r>
            <a:r>
              <a:rPr lang="en-US" sz="1900"/>
              <a:t> la </a:t>
            </a:r>
            <a:r>
              <a:rPr lang="en-US" sz="1900" err="1"/>
              <a:t>condición</a:t>
            </a:r>
            <a:r>
              <a:rPr lang="en-US" sz="1900"/>
              <a:t> “</a:t>
            </a:r>
            <a:r>
              <a:rPr lang="en-US" sz="1900" err="1"/>
              <a:t>edad</a:t>
            </a:r>
            <a:r>
              <a:rPr lang="en-US" sz="1900"/>
              <a:t> &gt;=18”, </a:t>
            </a:r>
            <a:r>
              <a:rPr lang="en-US" sz="1900" err="1"/>
              <a:t>si</a:t>
            </a:r>
            <a:r>
              <a:rPr lang="en-US" sz="1900"/>
              <a:t> </a:t>
            </a:r>
            <a:r>
              <a:rPr lang="en-US" sz="1900" err="1"/>
              <a:t>esta</a:t>
            </a:r>
            <a:r>
              <a:rPr lang="en-US" sz="1900"/>
              <a:t> es </a:t>
            </a:r>
            <a:r>
              <a:rPr lang="en-US" sz="1900" err="1"/>
              <a:t>verdadera</a:t>
            </a:r>
            <a:r>
              <a:rPr lang="en-US" sz="1900"/>
              <a:t> </a:t>
            </a:r>
            <a:r>
              <a:rPr lang="en-US" sz="1900" err="1"/>
              <a:t>en</a:t>
            </a:r>
            <a:r>
              <a:rPr lang="en-US" sz="1900"/>
              <a:t> </a:t>
            </a:r>
            <a:r>
              <a:rPr lang="en-US" sz="1900" err="1"/>
              <a:t>consola</a:t>
            </a:r>
            <a:r>
              <a:rPr lang="en-US" sz="1900"/>
              <a:t> </a:t>
            </a:r>
            <a:r>
              <a:rPr lang="en-US" sz="1900" err="1"/>
              <a:t>aparecerá</a:t>
            </a:r>
            <a:r>
              <a:rPr lang="en-US" sz="1900"/>
              <a:t> </a:t>
            </a:r>
            <a:r>
              <a:rPr lang="en-US" sz="1900" err="1"/>
              <a:t>el</a:t>
            </a:r>
            <a:r>
              <a:rPr lang="en-US" sz="1900"/>
              <a:t> </a:t>
            </a:r>
            <a:r>
              <a:rPr lang="en-US" sz="1900" err="1"/>
              <a:t>mensaje</a:t>
            </a:r>
            <a:r>
              <a:rPr lang="en-US" sz="1900"/>
              <a:t> “Eres mayor de </a:t>
            </a:r>
            <a:r>
              <a:rPr lang="en-US" sz="1900" err="1"/>
              <a:t>edad</a:t>
            </a:r>
            <a:r>
              <a:rPr lang="en-US" sz="1900"/>
              <a:t>”, sin embargo, </a:t>
            </a:r>
            <a:r>
              <a:rPr lang="en-US" sz="1900" err="1"/>
              <a:t>sí</a:t>
            </a:r>
            <a:r>
              <a:rPr lang="en-US" sz="1900"/>
              <a:t> es falsa </a:t>
            </a:r>
            <a:r>
              <a:rPr lang="en-US" sz="1900" err="1"/>
              <a:t>el</a:t>
            </a:r>
            <a:r>
              <a:rPr lang="en-US" sz="1900"/>
              <a:t> </a:t>
            </a:r>
            <a:r>
              <a:rPr lang="en-US" sz="1900" err="1"/>
              <a:t>mensaje</a:t>
            </a:r>
            <a:r>
              <a:rPr lang="en-US" sz="1900"/>
              <a:t> “Eres </a:t>
            </a:r>
            <a:r>
              <a:rPr lang="en-US" sz="1900" err="1"/>
              <a:t>menor</a:t>
            </a:r>
            <a:r>
              <a:rPr lang="en-US" sz="1900"/>
              <a:t> de </a:t>
            </a:r>
            <a:r>
              <a:rPr lang="en-US" sz="1900" err="1"/>
              <a:t>edad</a:t>
            </a:r>
            <a:r>
              <a:rPr lang="en-US" sz="1900"/>
              <a:t>” se </a:t>
            </a:r>
            <a:r>
              <a:rPr lang="en-US" sz="1900" err="1"/>
              <a:t>mostrará</a:t>
            </a:r>
            <a:endParaRPr lang="en-US" sz="1900"/>
          </a:p>
          <a:p>
            <a:pPr>
              <a:lnSpc>
                <a:spcPct val="110000"/>
              </a:lnSpc>
            </a:pPr>
            <a:r>
              <a:rPr lang="en-US" sz="1900"/>
              <a:t>En </a:t>
            </a:r>
            <a:r>
              <a:rPr lang="en-US" sz="1900" err="1"/>
              <a:t>este</a:t>
            </a:r>
            <a:r>
              <a:rPr lang="en-US" sz="1900"/>
              <a:t> </a:t>
            </a:r>
            <a:r>
              <a:rPr lang="en-US" sz="1900" err="1"/>
              <a:t>caso</a:t>
            </a:r>
            <a:r>
              <a:rPr lang="en-US" sz="1900"/>
              <a:t> la </a:t>
            </a:r>
            <a:r>
              <a:rPr lang="en-US" sz="1900" err="1"/>
              <a:t>condición</a:t>
            </a:r>
            <a:r>
              <a:rPr lang="en-US" sz="1900"/>
              <a:t> es </a:t>
            </a:r>
            <a:r>
              <a:rPr lang="en-US" sz="1900" err="1"/>
              <a:t>verdadera</a:t>
            </a:r>
            <a:r>
              <a:rPr lang="en-US" sz="1900"/>
              <a:t> </a:t>
            </a:r>
            <a:r>
              <a:rPr lang="en-US" sz="1900" err="1"/>
              <a:t>por</a:t>
            </a:r>
            <a:r>
              <a:rPr lang="en-US" sz="1900"/>
              <a:t> lo que se </a:t>
            </a:r>
            <a:r>
              <a:rPr lang="en-US" sz="1900" err="1"/>
              <a:t>muestra</a:t>
            </a:r>
            <a:r>
              <a:rPr lang="en-US" sz="1900"/>
              <a:t> </a:t>
            </a:r>
            <a:r>
              <a:rPr lang="en-US" sz="1900" err="1"/>
              <a:t>el</a:t>
            </a:r>
            <a:r>
              <a:rPr lang="en-US" sz="1900"/>
              <a:t> </a:t>
            </a:r>
            <a:r>
              <a:rPr lang="en-US" sz="1900" err="1"/>
              <a:t>mensaje</a:t>
            </a:r>
            <a:r>
              <a:rPr lang="en-US" sz="1900"/>
              <a:t> “Eres mayor de </a:t>
            </a:r>
            <a:r>
              <a:rPr lang="en-US" sz="1900" err="1"/>
              <a:t>edad</a:t>
            </a:r>
            <a:r>
              <a:rPr lang="en-US" sz="1900"/>
              <a:t>” </a:t>
            </a:r>
            <a:r>
              <a:rPr lang="en-US" sz="1900" err="1"/>
              <a:t>por</a:t>
            </a:r>
            <a:r>
              <a:rPr lang="en-US" sz="1900"/>
              <a:t> medio de </a:t>
            </a:r>
            <a:r>
              <a:rPr lang="en-US" sz="1900" err="1"/>
              <a:t>Console.WriteLine</a:t>
            </a:r>
            <a:r>
              <a:rPr lang="en-US" sz="1900"/>
              <a:t>();</a:t>
            </a:r>
          </a:p>
          <a:p>
            <a:pPr>
              <a:lnSpc>
                <a:spcPct val="110000"/>
              </a:lnSpc>
            </a:pPr>
            <a:endParaRPr lang="en-US" sz="19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AFAA51-992C-9AC8-8179-C7FCC968B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1" t="11809" r="46532" b="63018"/>
          <a:stretch/>
        </p:blipFill>
        <p:spPr>
          <a:xfrm>
            <a:off x="6172200" y="2947649"/>
            <a:ext cx="4875211" cy="2145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9784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E5961-7568-B122-C557-ECBC7E6F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s-CO"/>
              <a:t>Java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665008-CAB6-EF72-CDA7-FFB1B74A7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r>
              <a:rPr lang="en-US"/>
              <a:t>Se </a:t>
            </a:r>
            <a:r>
              <a:rPr lang="es-CO"/>
              <a:t>declara</a:t>
            </a:r>
            <a:r>
              <a:rPr lang="en-US"/>
              <a:t> la variable </a:t>
            </a:r>
            <a:r>
              <a:rPr lang="en-US" err="1"/>
              <a:t>tipo</a:t>
            </a:r>
            <a:r>
              <a:rPr lang="en-US"/>
              <a:t> </a:t>
            </a:r>
            <a:r>
              <a:rPr lang="en-US" err="1"/>
              <a:t>entero</a:t>
            </a:r>
            <a:r>
              <a:rPr lang="en-US"/>
              <a:t> “</a:t>
            </a:r>
            <a:r>
              <a:rPr lang="en-US" err="1"/>
              <a:t>edad</a:t>
            </a:r>
            <a:r>
              <a:rPr lang="en-US"/>
              <a:t>” con un valor de 25.</a:t>
            </a:r>
          </a:p>
          <a:p>
            <a:r>
              <a:rPr lang="en-US"/>
              <a:t>En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ejemplo</a:t>
            </a:r>
            <a:r>
              <a:rPr lang="en-US"/>
              <a:t> es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mismo</a:t>
            </a:r>
            <a:r>
              <a:rPr lang="en-US"/>
              <a:t> </a:t>
            </a:r>
            <a:r>
              <a:rPr lang="en-US" err="1"/>
              <a:t>sabemos</a:t>
            </a:r>
            <a:r>
              <a:rPr lang="en-US"/>
              <a:t> que la </a:t>
            </a:r>
            <a:r>
              <a:rPr lang="en-US" err="1"/>
              <a:t>condición</a:t>
            </a:r>
            <a:r>
              <a:rPr lang="en-US"/>
              <a:t> es </a:t>
            </a:r>
            <a:r>
              <a:rPr lang="en-US" err="1"/>
              <a:t>verdadera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lo que se </a:t>
            </a:r>
            <a:r>
              <a:rPr lang="en-US" err="1"/>
              <a:t>mostrará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mensaje</a:t>
            </a:r>
            <a:r>
              <a:rPr lang="en-US"/>
              <a:t> “Eres mayor de </a:t>
            </a:r>
            <a:r>
              <a:rPr lang="en-US" err="1"/>
              <a:t>edad</a:t>
            </a:r>
            <a:r>
              <a:rPr lang="en-US"/>
              <a:t>” </a:t>
            </a:r>
            <a:r>
              <a:rPr lang="en-US" err="1"/>
              <a:t>por</a:t>
            </a:r>
            <a:r>
              <a:rPr lang="en-US"/>
              <a:t> medio de </a:t>
            </a:r>
            <a:r>
              <a:rPr lang="en-US" err="1"/>
              <a:t>System.out.printLn</a:t>
            </a:r>
            <a:r>
              <a:rPr lang="en-US"/>
              <a:t>();</a:t>
            </a:r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430D2A-D4E9-530E-BD58-BC199FF19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5" t="11593" r="48226" b="70333"/>
          <a:stretch/>
        </p:blipFill>
        <p:spPr>
          <a:xfrm>
            <a:off x="6172200" y="3194242"/>
            <a:ext cx="4875211" cy="1652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8526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2478D-BF01-FE9A-2A12-4D330D36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s-CO"/>
              <a:t>Python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52DDC2-6A62-D0ED-895E-507D54ED1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r>
              <a:rPr lang="es-CO" dirty="0"/>
              <a:t>Se declara la variable “edad” con un valor de 25, en este caso no mencionamos que sea tipo entero.</a:t>
            </a:r>
          </a:p>
          <a:p>
            <a:r>
              <a:rPr lang="es-CO" dirty="0"/>
              <a:t>La condición resulta verdadera por lo que en este caso se usa </a:t>
            </a:r>
            <a:r>
              <a:rPr lang="es-CO" dirty="0" err="1"/>
              <a:t>print</a:t>
            </a:r>
            <a:r>
              <a:rPr lang="es-CO" dirty="0"/>
              <a:t>() para mostrar el mensaje “Eres mayor de edad”.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088CB7-DF39-F795-B01D-31577DBD6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6" t="12024" r="52459" b="72269"/>
          <a:stretch/>
        </p:blipFill>
        <p:spPr>
          <a:xfrm>
            <a:off x="6172200" y="3180543"/>
            <a:ext cx="4875211" cy="1679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10456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6257F-C1C3-C566-4AF5-634114C6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s-CO" err="1"/>
              <a:t>Javascript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34E6EB-69F0-42AB-26FA-63EE2DC82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r>
              <a:rPr lang="es-CO" dirty="0"/>
              <a:t>Se utiliza la palabra reservada </a:t>
            </a:r>
            <a:r>
              <a:rPr lang="es-CO" dirty="0" err="1"/>
              <a:t>let</a:t>
            </a:r>
            <a:r>
              <a:rPr lang="es-CO" dirty="0"/>
              <a:t> para declarar la variable “edad”.</a:t>
            </a:r>
          </a:p>
          <a:p>
            <a:r>
              <a:rPr lang="es-CO" dirty="0"/>
              <a:t>Para mostrar el mensaje “Eres mayor de edad”, gracias a que la condición es verdadera, se usa console.log();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8AC0CA-103F-C549-F4CF-17196FE70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2" t="12024" r="51855" b="69472"/>
          <a:stretch/>
        </p:blipFill>
        <p:spPr>
          <a:xfrm>
            <a:off x="6172200" y="3066982"/>
            <a:ext cx="4875211" cy="19067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4198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74CB7-3DCA-E19F-21FE-F3C48A47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s-CO"/>
              <a:t>PHP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B8DBEC-0A6C-C965-DFC0-6A5FE3CCB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r>
              <a:rPr lang="es-CO" dirty="0"/>
              <a:t>Para declarar variables se usa el símbolo “$”, en este caso se declara la variable “edad”. </a:t>
            </a:r>
          </a:p>
          <a:p>
            <a:r>
              <a:rPr lang="es-CO" dirty="0"/>
              <a:t>Para mostrar el mensaje de salida, usamos echo.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2341B7-D133-F3F8-C9C7-986C2525F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6" t="12024" r="54516" b="65464"/>
          <a:stretch/>
        </p:blipFill>
        <p:spPr>
          <a:xfrm>
            <a:off x="6172200" y="2705048"/>
            <a:ext cx="4875211" cy="26305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80878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150</TotalTime>
  <Words>327</Words>
  <Application>Microsoft Office PowerPoint</Application>
  <PresentationFormat>Panorámica</PresentationFormat>
  <Paragraphs>21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Circuito</vt:lpstr>
      <vt:lpstr>Estructura de control IF</vt:lpstr>
      <vt:lpstr>Estructura IF</vt:lpstr>
      <vt:lpstr>C#</vt:lpstr>
      <vt:lpstr>Java</vt:lpstr>
      <vt:lpstr>Python</vt:lpstr>
      <vt:lpstr>Javascript</vt:lpstr>
      <vt:lpstr>PHP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penagos</dc:creator>
  <cp:lastModifiedBy>felipe penagos</cp:lastModifiedBy>
  <cp:revision>1</cp:revision>
  <dcterms:created xsi:type="dcterms:W3CDTF">2024-08-23T18:33:48Z</dcterms:created>
  <dcterms:modified xsi:type="dcterms:W3CDTF">2024-08-23T21:04:34Z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